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84"/>
  </p:normalViewPr>
  <p:slideViewPr>
    <p:cSldViewPr snapToGrid="0" snapToObjects="1">
      <p:cViewPr varScale="1">
        <p:scale>
          <a:sx n="187" d="100"/>
          <a:sy n="187" d="100"/>
        </p:scale>
        <p:origin x="15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3B5D-82A7-9948-9A64-DA88F43346A2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540C-DC52-F943-BF5B-82A14846B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01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3B5D-82A7-9948-9A64-DA88F43346A2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540C-DC52-F943-BF5B-82A14846B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3B5D-82A7-9948-9A64-DA88F43346A2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540C-DC52-F943-BF5B-82A14846B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5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3B5D-82A7-9948-9A64-DA88F43346A2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540C-DC52-F943-BF5B-82A14846B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9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3B5D-82A7-9948-9A64-DA88F43346A2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540C-DC52-F943-BF5B-82A14846B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4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3B5D-82A7-9948-9A64-DA88F43346A2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540C-DC52-F943-BF5B-82A14846B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3B5D-82A7-9948-9A64-DA88F43346A2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540C-DC52-F943-BF5B-82A14846B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1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3B5D-82A7-9948-9A64-DA88F43346A2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540C-DC52-F943-BF5B-82A14846B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9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3B5D-82A7-9948-9A64-DA88F43346A2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540C-DC52-F943-BF5B-82A14846B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9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3B5D-82A7-9948-9A64-DA88F43346A2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540C-DC52-F943-BF5B-82A14846B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8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3B5D-82A7-9948-9A64-DA88F43346A2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540C-DC52-F943-BF5B-82A14846B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4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F3B5D-82A7-9948-9A64-DA88F43346A2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A540C-DC52-F943-BF5B-82A14846B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7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ASSIGNMENT 10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 smtClean="0">
                <a:latin typeface="Arial"/>
                <a:cs typeface="Arial"/>
              </a:rPr>
              <a:t>Use the UP and DOWN tags as provided and query the LINCS. These are the KRAS-DEP (UP) and KRAS-IND (DOWN) gene signatures from Singh et al.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>
                <a:latin typeface="Arial"/>
                <a:cs typeface="Arial"/>
              </a:rPr>
              <a:t>We are interested in finding compounds that can inhibit KRAS-DEP cell lines. Look for compounds that is enriched in the “Negative Score”. Select a targeted small molecule from the “Negative Score” (See HINT 1).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>
                <a:latin typeface="Arial"/>
                <a:cs typeface="Arial"/>
              </a:rPr>
              <a:t>Go to Genomics of Drug Sensitivity in Cancer (GDSC) website and download the drug sensitivity data for the compound identified in 2 (See HINT 2).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>
                <a:latin typeface="Arial"/>
                <a:cs typeface="Arial"/>
              </a:rPr>
              <a:t>Use IC50 &lt; 1μM as the cut-off for drug sensitivity.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>
                <a:latin typeface="Arial"/>
                <a:cs typeface="Arial"/>
              </a:rPr>
              <a:t>Run GSEA for the Lung Cancer Cell Lines to find out which </a:t>
            </a:r>
            <a:r>
              <a:rPr lang="en-US" sz="1600" smtClean="0">
                <a:latin typeface="Arial"/>
                <a:cs typeface="Arial"/>
              </a:rPr>
              <a:t>pathways </a:t>
            </a:r>
            <a:r>
              <a:rPr lang="en-US" sz="1600" smtClean="0">
                <a:latin typeface="Arial"/>
                <a:cs typeface="Arial"/>
              </a:rPr>
              <a:t>are </a:t>
            </a:r>
            <a:r>
              <a:rPr lang="en-US" sz="1600" dirty="0" smtClean="0">
                <a:latin typeface="Arial"/>
                <a:cs typeface="Arial"/>
              </a:rPr>
              <a:t>enriched in the Sensitive and Resistant to this ALK inhibitor.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>
                <a:latin typeface="Arial"/>
                <a:cs typeface="Arial"/>
              </a:rPr>
              <a:t>From the GDSC database, find another ALK inhibitor (X). What compound (X) is that?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>
                <a:latin typeface="Arial"/>
                <a:cs typeface="Arial"/>
              </a:rPr>
              <a:t>Download the drug sensitivity data for that ALK inhibitor (X), and use the same IC50 </a:t>
            </a:r>
            <a:r>
              <a:rPr lang="en-US" sz="1600" dirty="0">
                <a:latin typeface="Arial"/>
                <a:cs typeface="Arial"/>
              </a:rPr>
              <a:t>&lt; 5</a:t>
            </a:r>
            <a:r>
              <a:rPr lang="en-US" sz="1600" dirty="0" smtClean="0">
                <a:latin typeface="Arial"/>
                <a:cs typeface="Arial"/>
              </a:rPr>
              <a:t>μM cut-off to classify them as sensitive and resistant lines.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>
                <a:latin typeface="Arial"/>
                <a:cs typeface="Arial"/>
              </a:rPr>
              <a:t>Run GSEA for the Lung Cancer Cell Lines based on the sensitive and resistant of this ALK inhibitor (X).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>
                <a:latin typeface="Arial"/>
                <a:cs typeface="Arial"/>
              </a:rPr>
              <a:t>Compare the Pathways that are enriched in both ALK inhibitors in the Sensitive group (list out the common).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>
                <a:latin typeface="Arial"/>
                <a:cs typeface="Arial"/>
              </a:rPr>
              <a:t>Compare the Pathways that are enriched in both ALK inhibitors in the Resistant group (list out the common).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>
                <a:latin typeface="Arial"/>
                <a:cs typeface="Arial"/>
              </a:rPr>
              <a:t>Send me the results of common pathways enriched in the sensitive and resistant group common in both ALK inhibitors. 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304800" y="951628"/>
            <a:ext cx="8610600" cy="76200"/>
          </a:xfrm>
          <a:prstGeom prst="rect">
            <a:avLst/>
          </a:prstGeom>
          <a:solidFill>
            <a:srgbClr val="3BA1E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827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32" y="1181100"/>
            <a:ext cx="8163135" cy="448638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2846359" y="3195170"/>
            <a:ext cx="871208" cy="147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HINT 1: From LINCS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53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HINT 2: From GDSC http://</a:t>
            </a:r>
            <a:r>
              <a:rPr lang="en-US" dirty="0" err="1" smtClean="0"/>
              <a:t>www.cancerrxgene.org</a:t>
            </a:r>
            <a:r>
              <a:rPr lang="en-US" dirty="0" smtClean="0"/>
              <a:t>/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38" b="92356"/>
          <a:stretch/>
        </p:blipFill>
        <p:spPr>
          <a:xfrm>
            <a:off x="1566891" y="1918042"/>
            <a:ext cx="5673677" cy="1726858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4245238" y="2767480"/>
            <a:ext cx="871208" cy="147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185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284</Words>
  <Application>Microsoft Macintosh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ASSIGNMENT 10</vt:lpstr>
      <vt:lpstr>PowerPoint Presentation</vt:lpstr>
      <vt:lpstr>HINT 2: From GDSC http://www.cancerrxgene.org/</vt:lpstr>
    </vt:vector>
  </TitlesOfParts>
  <Company>University of Colorado School of Medicine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 Tan</dc:creator>
  <cp:lastModifiedBy>Tan, Aik-Choon</cp:lastModifiedBy>
  <cp:revision>5</cp:revision>
  <dcterms:created xsi:type="dcterms:W3CDTF">2013-11-06T18:57:50Z</dcterms:created>
  <dcterms:modified xsi:type="dcterms:W3CDTF">2018-11-12T19:09:52Z</dcterms:modified>
</cp:coreProperties>
</file>